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3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6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9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0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4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8B7B-BA7C-4A69-AC96-98F8BABF73E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55DC-3BD1-4557-A126-EBF9D4FA0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5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0179" y="120316"/>
            <a:ext cx="10744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Ежегодно 22 августа Россия отмечает праздник День государственного флага.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ru-RU" sz="3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  <a:endParaRPr lang="ru-RU" sz="4000" i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i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55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1264" cy="3128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32" y="3128211"/>
            <a:ext cx="6502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52663"/>
            <a:ext cx="6412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 нашей группе «Фантазеры» прошел День флага  Р.Ф. очень интересно .Мы по участвовали в выставке рисунков в детском саду, провели беседу «История флага», провели рисование «Наш флаг». </a:t>
            </a:r>
          </a:p>
        </p:txBody>
      </p:sp>
    </p:spTree>
    <p:extLst>
      <p:ext uri="{BB962C8B-B14F-4D97-AF65-F5344CB8AC3E}">
        <p14:creationId xmlns:p14="http://schemas.microsoft.com/office/powerpoint/2010/main" val="90341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4775" y="2888588"/>
            <a:ext cx="4179863" cy="2858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7684" y="3859438"/>
            <a:ext cx="5454314" cy="2998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5113421" cy="3190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2042" y="324853"/>
            <a:ext cx="6079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Детям было показана презентация  «Символы России».</a:t>
            </a:r>
          </a:p>
          <a:p>
            <a:r>
              <a:rPr lang="ru-RU" sz="2400" i="1" dirty="0" smtClean="0"/>
              <a:t>Дети </a:t>
            </a:r>
            <a:r>
              <a:rPr lang="ru-RU" sz="2400" i="1" dirty="0"/>
              <a:t> </a:t>
            </a:r>
            <a:r>
              <a:rPr lang="ru-RU" sz="2400" i="1" dirty="0" smtClean="0"/>
              <a:t>прослушали и спели гимн России.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0296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589" y="397042"/>
            <a:ext cx="10900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Вот он, флаг и герб Российской 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Федерации</a:t>
            </a: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символ единства и 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независимости </a:t>
            </a: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нашего народа.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2557728"/>
            <a:ext cx="4767485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491789" cy="3368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9470" y="120317"/>
            <a:ext cx="4219073" cy="3164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1712" y="3398420"/>
            <a:ext cx="3404935" cy="3345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609473"/>
            <a:ext cx="4860758" cy="3248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758" y="312821"/>
            <a:ext cx="2765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На улице провели  конкурс рисунков между группами. Дети очень все постарались и рисунки получились очень красивые.</a:t>
            </a:r>
          </a:p>
        </p:txBody>
      </p:sp>
    </p:spTree>
    <p:extLst>
      <p:ext uri="{BB962C8B-B14F-4D97-AF65-F5344CB8AC3E}">
        <p14:creationId xmlns:p14="http://schemas.microsoft.com/office/powerpoint/2010/main" val="291468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" y="-84221"/>
            <a:ext cx="12181608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558" y="177466"/>
            <a:ext cx="4335379" cy="3251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0494" y="2586788"/>
            <a:ext cx="7431505" cy="427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758" y="348916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поиграли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«Собери флаг»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2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lhvl32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293" y="259559"/>
            <a:ext cx="8783550" cy="55446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106905" y="5694402"/>
            <a:ext cx="1080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2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131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Фантазеры</dc:creator>
  <cp:lastModifiedBy>Фантазеры</cp:lastModifiedBy>
  <cp:revision>5</cp:revision>
  <dcterms:created xsi:type="dcterms:W3CDTF">2019-08-23T09:42:16Z</dcterms:created>
  <dcterms:modified xsi:type="dcterms:W3CDTF">2019-08-23T10:19:43Z</dcterms:modified>
</cp:coreProperties>
</file>