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7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14.10.2024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1" y="1052736"/>
            <a:ext cx="662473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«Мой веселый звонкий мяч»  </a:t>
            </a:r>
            <a:endParaRPr lang="ru-RU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2040" y="335699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по 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здоровьезбережению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ds-101.dou.tomsk.ru/files/2012/03/deti-s-myach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08920"/>
            <a:ext cx="4104456" cy="3352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548680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 с мячами.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encrypted-tbn2.gstatic.com/images?q=tbn:ANd9GcSKDlMXTfA0wtF8eHH9xaokXNbWOnqmHcTpXX7-S9nZqh9BUg3wL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412776"/>
            <a:ext cx="3240360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 descr="https://encrypted-tbn1.gstatic.com/images?q=tbn:ANd9GcTU-mpX95gSkppGdL_4xdNpp6E97JGwy8-o6HifwTzXlzt6wDJz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3024336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https://encrypted-tbn0.gstatic.com/images?q=tbn:ANd9GcTL1KPx9LvV9XIeXIGdugrSyM5H4UugBJ8tShfjyomq_JJo1P34Qg"/>
          <p:cNvPicPr>
            <a:picLocks noChangeAspect="1" noChangeArrowheads="1"/>
          </p:cNvPicPr>
          <p:nvPr/>
        </p:nvPicPr>
        <p:blipFill>
          <a:blip r:embed="rId4" cstate="print"/>
          <a:srcRect l="11628" r="11628" b="11942"/>
          <a:stretch>
            <a:fillRect/>
          </a:stretch>
        </p:blipFill>
        <p:spPr bwMode="auto">
          <a:xfrm>
            <a:off x="2843808" y="4293096"/>
            <a:ext cx="2376264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404664"/>
            <a:ext cx="799288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Результаты проекта:</a:t>
            </a:r>
          </a:p>
          <a:p>
            <a:pPr algn="ctr"/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Приобрели разнообразные мячи в физкультурный зал.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Повысилась двигательная активность (сила, ловкость, быстрота) детей за счет использования игр с мячом.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 детей улучшились показатели работы с мячом.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51520" y="1484784"/>
            <a:ext cx="360040" cy="144016"/>
          </a:xfrm>
          <a:prstGeom prst="rightArrow">
            <a:avLst>
              <a:gd name="adj1" fmla="val 20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251520" y="2132856"/>
            <a:ext cx="360040" cy="144016"/>
          </a:xfrm>
          <a:prstGeom prst="rightArrow">
            <a:avLst>
              <a:gd name="adj1" fmla="val 20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251520" y="2852936"/>
            <a:ext cx="360040" cy="144016"/>
          </a:xfrm>
          <a:prstGeom prst="rightArrow">
            <a:avLst>
              <a:gd name="adj1" fmla="val 208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88517" y="2967335"/>
            <a:ext cx="6966972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внимание.</a:t>
            </a:r>
            <a:endParaRPr lang="ru-RU" sz="5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20688"/>
            <a:ext cx="72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здоровьезберегающей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среды в ДОУ для развития физических качеств детей, через использование разнообразных мячей.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404664"/>
            <a:ext cx="727280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endParaRPr lang="ru-RU" dirty="0" smtClean="0"/>
          </a:p>
          <a:p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Дать сведения детям об истории мяча и его видах, заинтересовать детей в использовании мяча в играх.</a:t>
            </a: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Познакомить детей с подвижными играми, привлечь к использованию мячей в самостоятельной деятельности.</a:t>
            </a:r>
          </a:p>
          <a:p>
            <a:pPr marL="457200" indent="-457200">
              <a:buAutoNum type="arabicPeriod" startAt="2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Формировать физические качества: ( ловкость, быстроту, силу), совершенствовать двигательные умения в процессе физкультурных упражнений.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332656"/>
            <a:ext cx="734481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результат: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Повысится уровень знаний детей о мячах, их виде, пользе.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Систематическое использование детьми мячей в самостоятельной деятельности, подвижных и спортивных игр.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Сформируются координация движений, ориентировка в пространстве, физические качества (ловкость, быстрота, сила), умение сосредоточится на движении.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Оформление картотеки подвижных игр с мячами.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80648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Реализация проекта:</a:t>
            </a:r>
          </a:p>
          <a:p>
            <a:pPr algn="ctr"/>
            <a:endParaRPr lang="ru-RU" dirty="0" smtClean="0"/>
          </a:p>
          <a:p>
            <a:pPr marL="342900" indent="-342900"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Через: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совместную деятельность воспитателя и детей (НОД, развлечения, режимные моменты)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Самостоятельную деятельность детей.</a:t>
            </a:r>
          </a:p>
          <a:p>
            <a:pPr marL="342900" indent="-342900">
              <a:buAutoNum type="arabicPeriod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Взаимодействие с родителями воспитанников.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6125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Актуальность темы.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Мяч – одна из самых древних и любимых игрушек всех стран и народов. Не исключение и Россия, где забавы с мячом известны с незапамятных времен. Тогда мячи были мягкими. 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Современные мячи различаются по размерам и назначению: для волейбола, баскетбола, футбола, тенниса, водного поло, регби и других игр. У каждой игры своя история. 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Материалы для мячей также используются разные. Зато форма всегда одна и та же – круглая, за исключением овального (как дыня) мяча для регби.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Уже в XVIII–XIX веках огромную роль мяча в воспитании ребенка стали отмечать педагоги. Например, Ф.В.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Фребель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(1782–1852) ядром педагогики детского сада считал игру. Для развития малыша в самом раннем возрасте ученый предложил шесть «даров», основным из которых является мяч. Мячи должны быть небольшие, мягкие, связанные из шерсти, окрашенные в различные цвета – красный, оранжевый, желтый, зеленый, синий, фиолетовый и белый. Каждый подвешивается на ниточке. Мать показывает ребенку разные шарики, формируя таким образом его умение различать цвета. Раскачивая мячик в стороны и, соответственно, приговаривая «вперед – назад», «вверх – вниз», «вправо – влево», она воспитывает у малыша пространственные представления. Показывая шарик на ладони и пряча его, приговаривая «есть мячик – нет мячика», мама знакомит ребенка с утверждением и отрицанием.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Обычный мяч может давать малышу разнообразие впечатлений и действий, простейшие из которых, на наш взрослый взгляд, оказываются исключительно полезными. Они развивают наблюдательность, концентрацию внимания, чувства, движение и мышление. И зачастую ребенок сам подмечает и отыскивает многообразные тайны и сюрпризы. А это как раз и есть столь желанная для родителей самостоятельность и волевая активность. </a:t>
            </a:r>
            <a:br>
              <a:rPr lang="ru-RU" sz="1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Мяч – предмет наблюдения и экспериментирования. Исследование качеств и свойств разных вещей имеет для маленького ребенка огромное значение. Так он знакомится с миром, в котором живет, и опытным путем осваивает его. Детские открытия закономерностей предметного мира невероятно оригинальны</a:t>
            </a:r>
            <a:r>
              <a:rPr lang="ru-RU" sz="2800" dirty="0" smtClean="0"/>
              <a:t>. 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8280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Показ способов действия с мячом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ds15.nevinsk.ru/wp-content/uploads/2013/12/P1020139-300x2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312368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ds367.mskzapad.ru/images/cms/data/fiz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24944"/>
            <a:ext cx="4176464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04665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Использование мячей в совместной деятельности</a:t>
            </a:r>
            <a:r>
              <a:rPr lang="ru-RU" dirty="0" smtClean="0">
                <a:solidFill>
                  <a:srgbClr val="002060"/>
                </a:solidFill>
              </a:rPr>
              <a:t>: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100" name="Picture 4" descr="http://www.maam.ru/upload/blogs/detsad-35575-1396537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80928"/>
            <a:ext cx="3816424" cy="281027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102" name="Picture 6" descr="https://encrypted-tbn0.gstatic.com/images?q=tbn:ANd9GcRH-ifJG-ljnw-SmtTUMfF0fFTwBCg3xyiE68sdhENCtoy_HTluEA"/>
          <p:cNvPicPr>
            <a:picLocks noChangeAspect="1" noChangeArrowheads="1"/>
          </p:cNvPicPr>
          <p:nvPr/>
        </p:nvPicPr>
        <p:blipFill>
          <a:blip r:embed="rId3" cstate="print"/>
          <a:srcRect t="13737"/>
          <a:stretch>
            <a:fillRect/>
          </a:stretch>
        </p:blipFill>
        <p:spPr bwMode="auto">
          <a:xfrm>
            <a:off x="683568" y="1484784"/>
            <a:ext cx="3096344" cy="22608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404664"/>
            <a:ext cx="63367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Играем, координацию соблюдаем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encrypted-tbn1.gstatic.com/images?q=tbn:ANd9GcQQfsDDRQxMWVcWohNtO0pYvVEmz63eILgeAaTPUC7l1rWTIkZtIQ"/>
          <p:cNvPicPr>
            <a:picLocks noChangeAspect="1" noChangeArrowheads="1"/>
          </p:cNvPicPr>
          <p:nvPr/>
        </p:nvPicPr>
        <p:blipFill>
          <a:blip r:embed="rId2" cstate="print"/>
          <a:srcRect l="10870"/>
          <a:stretch>
            <a:fillRect/>
          </a:stretch>
        </p:blipFill>
        <p:spPr bwMode="auto">
          <a:xfrm>
            <a:off x="683568" y="1412776"/>
            <a:ext cx="3312368" cy="24524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s://encrypted-tbn1.gstatic.com/images?q=tbn:ANd9GcS0i9QLhybbUS_n-10rnI-RL1BDg-LGHQsDtR4izr-ZeHiNi7OfPA"/>
          <p:cNvPicPr>
            <a:picLocks noChangeAspect="1" noChangeArrowheads="1"/>
          </p:cNvPicPr>
          <p:nvPr/>
        </p:nvPicPr>
        <p:blipFill>
          <a:blip r:embed="rId3" cstate="print"/>
          <a:srcRect l="12500"/>
          <a:stretch>
            <a:fillRect/>
          </a:stretch>
        </p:blipFill>
        <p:spPr bwMode="auto">
          <a:xfrm>
            <a:off x="4355976" y="3933056"/>
            <a:ext cx="3528392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</TotalTime>
  <Words>266</Words>
  <Application>Microsoft Office PowerPoint</Application>
  <PresentationFormat>Экран (4:3)</PresentationFormat>
  <Paragraphs>36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Franklin Gothic Book</vt:lpstr>
      <vt:lpstr>Franklin Gothic Medium</vt:lpstr>
      <vt:lpstr>Times New Roman</vt:lpstr>
      <vt:lpstr>Wingdings 2</vt:lpstr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Фантазеры</cp:lastModifiedBy>
  <cp:revision>15</cp:revision>
  <dcterms:created xsi:type="dcterms:W3CDTF">2014-10-19T14:57:35Z</dcterms:created>
  <dcterms:modified xsi:type="dcterms:W3CDTF">2024-10-14T08:55:10Z</dcterms:modified>
</cp:coreProperties>
</file>