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73" r:id="rId9"/>
    <p:sldId id="262" r:id="rId10"/>
    <p:sldId id="264" r:id="rId11"/>
    <p:sldId id="265" r:id="rId12"/>
    <p:sldId id="267" r:id="rId13"/>
    <p:sldId id="268" r:id="rId14"/>
    <p:sldId id="272" r:id="rId15"/>
    <p:sldId id="269" r:id="rId16"/>
    <p:sldId id="270" r:id="rId17"/>
    <p:sldId id="271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6471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5AACE5-AFFE-44BA-9A38-6AFB426ABB7D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7EF60B-B52D-4DBD-88D0-9917CC4D5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РАБОТА\идеи\фон для презентации\PSD.Kindergarten.Poster.Template.05.3508x2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81" y="0"/>
            <a:ext cx="9271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461" y="1124744"/>
            <a:ext cx="8640960" cy="38151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</a:t>
            </a:r>
            <a:b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«Книга-наш друг»</a:t>
            </a:r>
            <a:r>
              <a:rPr lang="ru-RU" sz="3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 проекта: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краткосрочный,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 реализации: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недели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(c 14.03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27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03)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творческий.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родители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493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59" y="157157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Изготовление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закладок для книг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aybook\Desktop\проект\DSC_0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2340">
            <a:off x="292134" y="1283844"/>
            <a:ext cx="3939319" cy="221586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ybook\Desktop\проект\DSC_0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3624">
            <a:off x="546546" y="3952529"/>
            <a:ext cx="4000989" cy="225055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aybook\Desktop\проект\DSC_0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6592">
            <a:off x="4572000" y="1390499"/>
            <a:ext cx="4176464" cy="223398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aybook\Desktop\проект\DSC_0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5401">
            <a:off x="5020634" y="4161184"/>
            <a:ext cx="3840426" cy="216024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1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Изготовление пригласительных билетов к сказке: «</a:t>
            </a:r>
            <a:r>
              <a:rPr lang="ru-RU" b="1" dirty="0" err="1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Заюшкина</a:t>
            </a:r>
            <a:r>
              <a:rPr lang="ru-RU" b="1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избушка»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2252">
            <a:off x="336606" y="1859945"/>
            <a:ext cx="4096456" cy="2304256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4119">
            <a:off x="4987511" y="1910086"/>
            <a:ext cx="4016067" cy="2259037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074" name="Picture 2" descr="C:\Users\Raybook\Desktop\проект\DSC_0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600400" cy="24288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4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Показ сказки «</a:t>
            </a:r>
            <a:r>
              <a:rPr lang="ru-RU" b="1" dirty="0" err="1" smtClean="0">
                <a:solidFill>
                  <a:srgbClr val="7030A0"/>
                </a:solidFill>
              </a:rPr>
              <a:t>Заюшкина</a:t>
            </a:r>
            <a:r>
              <a:rPr lang="ru-RU" b="1" dirty="0" smtClean="0">
                <a:solidFill>
                  <a:srgbClr val="7030A0"/>
                </a:solidFill>
              </a:rPr>
              <a:t> избушка»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2594">
            <a:off x="362025" y="1414449"/>
            <a:ext cx="4016919" cy="3012689"/>
          </a:xfrm>
          <a:prstGeom prst="round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70938">
            <a:off x="4412702" y="2909717"/>
            <a:ext cx="4183721" cy="3137791"/>
          </a:xfrm>
          <a:prstGeom prst="round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959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721" y="3428999"/>
            <a:ext cx="4455916" cy="3341937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7004">
            <a:off x="4785045" y="533518"/>
            <a:ext cx="4077881" cy="2797443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pic>
        <p:nvPicPr>
          <p:cNvPr id="6146" name="Picture 2" descr="E:\театр №5\P1040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7715">
            <a:off x="287054" y="501377"/>
            <a:ext cx="4032448" cy="2807633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7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                    Задачи </a:t>
            </a:r>
            <a:r>
              <a:rPr lang="ru-RU" sz="2700" dirty="0">
                <a:solidFill>
                  <a:srgbClr val="C00000"/>
                </a:solidFill>
              </a:rPr>
              <a:t>по работе с родителями: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 Обогатить запас знаний родителей о роли чтения на развитие мыслительных процессов, творческих способностей.</a:t>
            </a:r>
            <a:br>
              <a:rPr lang="ru-RU" sz="2700" dirty="0"/>
            </a:br>
            <a:r>
              <a:rPr lang="ru-RU" sz="2700" dirty="0"/>
              <a:t>- Повысить компетентность родителей по теме проектной недели.</a:t>
            </a:r>
            <a:br>
              <a:rPr lang="ru-RU" sz="2700" dirty="0"/>
            </a:br>
            <a:r>
              <a:rPr lang="ru-RU" sz="2700" dirty="0"/>
              <a:t>- Привлечь семьи к участию в воспитательном процессе на основе педагогического сотрудничества.</a:t>
            </a:r>
            <a:br>
              <a:rPr lang="ru-RU" sz="2700" dirty="0"/>
            </a:br>
            <a:r>
              <a:rPr lang="ru-RU" sz="2700" dirty="0"/>
              <a:t>Консультации для родителей:</a:t>
            </a:r>
            <a:br>
              <a:rPr lang="ru-RU" sz="2700" dirty="0"/>
            </a:br>
            <a:r>
              <a:rPr lang="ru-RU" sz="2700" dirty="0"/>
              <a:t>«Как научить ребёнка любить книги»,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>«</a:t>
            </a:r>
            <a:r>
              <a:rPr lang="ru-RU" sz="2700" dirty="0"/>
              <a:t>Читаем ребёнку вслух»,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>«</a:t>
            </a:r>
            <a:r>
              <a:rPr lang="ru-RU" sz="2700" dirty="0"/>
              <a:t>Чтобы ребёнок любил </a:t>
            </a:r>
            <a:r>
              <a:rPr lang="ru-RU" sz="2700" dirty="0" smtClean="0"/>
              <a:t>читать».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Анкетирование: «Какие книжки читают дома»</a:t>
            </a:r>
            <a:br>
              <a:rPr lang="ru-RU" sz="2700" dirty="0"/>
            </a:br>
            <a:r>
              <a:rPr lang="ru-RU" sz="2700" dirty="0"/>
              <a:t>Анкета для родителей «Приобщение детей к чтению</a:t>
            </a:r>
            <a:r>
              <a:rPr lang="ru-RU" sz="2700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Экскурсия в городскую детскую библиотеку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9721">
            <a:off x="5213926" y="1661696"/>
            <a:ext cx="3468725" cy="4624966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7762">
            <a:off x="516930" y="1367687"/>
            <a:ext cx="3992377" cy="2338318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098" name="Picture 2" descr="C:\Users\Raybook\Desktop\проект\IMG_2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4446">
            <a:off x="765884" y="4211523"/>
            <a:ext cx="3494470" cy="228111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5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7848">
            <a:off x="5148064" y="1268760"/>
            <a:ext cx="3543300" cy="4724400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 descr="C:\Users\Raybook\Desktop\проект\IMG_2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9505">
            <a:off x="882675" y="579259"/>
            <a:ext cx="3566977" cy="267523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ybook\Desktop\Новая папка\IMG_2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1503">
            <a:off x="761321" y="3521283"/>
            <a:ext cx="3705387" cy="277904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1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686800" cy="841248"/>
          </a:xfrm>
        </p:spPr>
        <p:txBody>
          <a:bodyPr>
            <a:noAutofit/>
          </a:bodyPr>
          <a:lstStyle/>
          <a:p>
            <a:r>
              <a:rPr lang="ru-RU" sz="2400" dirty="0"/>
              <a:t>В ходе реализации проекта «</a:t>
            </a:r>
            <a:r>
              <a:rPr lang="ru-RU" sz="2400" dirty="0" err="1"/>
              <a:t>Книжкина</a:t>
            </a:r>
            <a:r>
              <a:rPr lang="ru-RU" sz="2400" dirty="0"/>
              <a:t> неделя» предполагаемые результаты были достигнуты:</a:t>
            </a:r>
            <a:br>
              <a:rPr lang="ru-RU" sz="2400" dirty="0"/>
            </a:br>
            <a:r>
              <a:rPr lang="ru-RU" sz="2400" dirty="0"/>
              <a:t>- В результате проекта дети познакомились с творчеством детских писателей.</a:t>
            </a:r>
            <a:br>
              <a:rPr lang="ru-RU" sz="2400" dirty="0"/>
            </a:br>
            <a:r>
              <a:rPr lang="ru-RU" sz="2400" dirty="0"/>
              <a:t>- Дети научились узнавать на репродукциях и фотографиях писателей и поэтов.</a:t>
            </a:r>
            <a:br>
              <a:rPr lang="ru-RU" sz="2400" dirty="0"/>
            </a:br>
            <a:r>
              <a:rPr lang="ru-RU" sz="2400" dirty="0"/>
              <a:t>- Дети познакомились с иллюстраторами детской книги.</a:t>
            </a:r>
            <a:br>
              <a:rPr lang="ru-RU" sz="2400" dirty="0"/>
            </a:br>
            <a:r>
              <a:rPr lang="ru-RU" sz="2400" dirty="0"/>
              <a:t>- Были организованы для детей тематические выставки.</a:t>
            </a:r>
            <a:br>
              <a:rPr lang="ru-RU" sz="2400" dirty="0"/>
            </a:br>
            <a:r>
              <a:rPr lang="ru-RU" sz="2400" dirty="0"/>
              <a:t>- Дети научились ремонтировать книги.</a:t>
            </a:r>
            <a:br>
              <a:rPr lang="ru-RU" sz="2400" dirty="0"/>
            </a:br>
            <a:r>
              <a:rPr lang="ru-RU" sz="2400" dirty="0"/>
              <a:t>- Детьми были созданы творческие работы по прочитанным произведениям.</a:t>
            </a:r>
            <a:br>
              <a:rPr lang="ru-RU" sz="2400" dirty="0"/>
            </a:br>
            <a:r>
              <a:rPr lang="ru-RU" sz="2400" dirty="0"/>
              <a:t>- Родители воспитанников познакомились с информацией по воспитанию любви к чтению.</a:t>
            </a:r>
            <a:br>
              <a:rPr lang="ru-RU" sz="2400" dirty="0"/>
            </a:br>
            <a:r>
              <a:rPr lang="ru-RU" sz="2400" dirty="0"/>
              <a:t>- Совершили поход в библиотеку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3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27069" cy="1000132"/>
          </a:xfrm>
        </p:spPr>
        <p:txBody>
          <a:bodyPr/>
          <a:lstStyle/>
          <a:p>
            <a:pPr algn="ctr"/>
            <a:r>
              <a:rPr lang="ru-RU" dirty="0" smtClean="0"/>
              <a:t>Наши награды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821801" cy="37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:\Users\Павел\Desktop\IMG_1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893239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42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27069" cy="100013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Picture 8" descr="C:\Users\Павел\Desktop\IMG_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5355">
            <a:off x="418778" y="539551"/>
            <a:ext cx="2610680" cy="3480907"/>
          </a:xfrm>
          <a:prstGeom prst="rect">
            <a:avLst/>
          </a:prstGeom>
          <a:noFill/>
        </p:spPr>
      </p:pic>
      <p:pic>
        <p:nvPicPr>
          <p:cNvPr id="7" name="Picture 11" descr="C:\Users\Павел\Desktop\IMG_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750363" cy="3667151"/>
          </a:xfrm>
          <a:prstGeom prst="rect">
            <a:avLst/>
          </a:prstGeom>
          <a:noFill/>
        </p:spPr>
      </p:pic>
      <p:pic>
        <p:nvPicPr>
          <p:cNvPr id="8" name="Picture 9" descr="C:\Users\Павел\Desktop\IMG_1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1923">
            <a:off x="6215464" y="523355"/>
            <a:ext cx="2641922" cy="3522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42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Воспитание любви и бережного отношения к книгам. Формирование интереса у детей к детской книге через творческую и познавательную деятельность.</a:t>
            </a:r>
            <a:b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a typeface="Times New Roman"/>
              </a:rPr>
              <a:t>Задачи: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Познакомить детей с видами и назначением книг.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Уточнить роль писателей, художников-иллюстраторов и оформителей.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Учить детей создавать книгу своими руками.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Развивать творчество, воображение, фантазию.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Создать условия для развития творческих способностей детей.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Формировать у детей представление о роли книги в жизни человека.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- Познакомить детей с различными жанрами книг.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343400" cy="44797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Дать детям знание о роли библиотеки.</a:t>
            </a:r>
            <a:br>
              <a:rPr lang="ru-RU" dirty="0"/>
            </a:br>
            <a:r>
              <a:rPr lang="ru-RU" dirty="0"/>
              <a:t>- Воспитывать любовь и бережное отношение к книге.</a:t>
            </a:r>
            <a:br>
              <a:rPr lang="ru-RU" dirty="0"/>
            </a:br>
            <a:r>
              <a:rPr lang="ru-RU" dirty="0"/>
              <a:t>- Побуждать детей к сочинительству.</a:t>
            </a:r>
            <a:br>
              <a:rPr lang="ru-RU" dirty="0"/>
            </a:br>
            <a:r>
              <a:rPr lang="ru-RU" dirty="0"/>
              <a:t>- Активизировать речь детей, обогащать и расширять их словарь.</a:t>
            </a:r>
            <a:br>
              <a:rPr lang="ru-RU" dirty="0"/>
            </a:br>
            <a:r>
              <a:rPr lang="ru-RU" dirty="0"/>
              <a:t>- Вовлечь родителей в совместную с детьми творческую деятельность.</a:t>
            </a:r>
            <a:br>
              <a:rPr lang="ru-RU" dirty="0"/>
            </a:br>
            <a:r>
              <a:rPr lang="ru-RU" dirty="0"/>
              <a:t>- Пополнить развивающую среду творческими играми «Библиотека», «Книжный магазин».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8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57166"/>
            <a:ext cx="4572000" cy="4572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 книгой поведешься – ума наберешься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9" descr="C:\Users\Павел\Desktop\73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3490"/>
            <a:ext cx="4643438" cy="6185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42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Формы работы с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детьми: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Ситуативный разговор: « Нужно ли беречь книгу?» Знакомство с пословицами. 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Чтение Русских </a:t>
            </a:r>
            <a:r>
              <a:rPr lang="ru-RU" sz="27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народных сказок, стихов, рассказов, энциклопедий.</a:t>
            </a:r>
            <a:br>
              <a:rPr lang="ru-RU" sz="27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Просмотр мультфильма «Уроки тетушки совы. Азбука малышам»</a:t>
            </a:r>
            <a:br>
              <a:rPr lang="ru-RU" sz="27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Raybook\Desktop\проект\DSC_058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1"/>
            <a:ext cx="4392488" cy="27822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aybook\Desktop\Новая папка\IMG_2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507" y="3393657"/>
            <a:ext cx="2571750" cy="3429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1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Презентация  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«ИСТОРИЯ КНИГИ» </a:t>
            </a:r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ru-RU" sz="2400" b="1" dirty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Рассказ воспитателя о развитии письменности с показом иллюстраций – глиняные таблички, свиток, папирус, пергамент, береста, рукописные книги, первопечатники, печатный станок</a:t>
            </a:r>
            <a:r>
              <a:rPr lang="ru-RU" sz="24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).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7562">
            <a:off x="297617" y="2902414"/>
            <a:ext cx="4191000" cy="2594543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4654">
            <a:off x="4430501" y="3239774"/>
            <a:ext cx="4343400" cy="2722006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584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Знакомство с творчеством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К.И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. Чуковского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. Лепка полюбившихся героев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.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Raybook\Desktop\проект\IMG_2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0236">
            <a:off x="417920" y="1799435"/>
            <a:ext cx="2377890" cy="237789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ybook\Desktop\проект\IMG_2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6894">
            <a:off x="6304056" y="1740647"/>
            <a:ext cx="2409471" cy="240947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ybook\Desktop\проект\IMG_2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106" y="4313639"/>
            <a:ext cx="2499685" cy="249968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ybook\Desktop\проект\IMG_2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7982">
            <a:off x="3341846" y="1697614"/>
            <a:ext cx="2394200" cy="23942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aybook\Desktop\проект\IMG_25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26" y="4320428"/>
            <a:ext cx="2492896" cy="249289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0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ybook\Desktop\проект\IMG_2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222" y="927566"/>
            <a:ext cx="4720632" cy="4005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ybook\Desktop\проект\IMG_2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220"/>
            <a:ext cx="1556792" cy="155679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ybook\Desktop\проект\IMG_2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2332"/>
            <a:ext cx="1628800" cy="16288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ybook\Desktop\проект\IMG_2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96" y="2794566"/>
            <a:ext cx="1484784" cy="1484784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aybook\Desktop\проект\IMG_25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628800" cy="16288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aybook\Desktop\проект\IMG_2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34" y="4824536"/>
            <a:ext cx="1650953" cy="1650953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Raybook\Desktop\проект\IMG_25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24536"/>
            <a:ext cx="1606488" cy="1606488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aybook\Desktop\проект\IMG_25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146" y="5220752"/>
            <a:ext cx="1484784" cy="1484784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2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Викторина  </a:t>
            </a:r>
            <a:r>
              <a:rPr lang="ru-RU" b="1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«Угадай сказку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2496">
            <a:off x="266251" y="4025431"/>
            <a:ext cx="3951615" cy="2357437"/>
          </a:xfrm>
          <a:ln w="76200">
            <a:solidFill>
              <a:srgbClr val="00B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0571">
            <a:off x="4815562" y="4047169"/>
            <a:ext cx="3847304" cy="2332447"/>
          </a:xfrm>
          <a:ln w="76200">
            <a:solidFill>
              <a:srgbClr val="00B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530593" cy="282381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47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96" y="18864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«</a:t>
            </a:r>
            <a:r>
              <a:rPr lang="ru-RU" b="1" dirty="0" err="1" smtClean="0">
                <a:solidFill>
                  <a:srgbClr val="00B0F0"/>
                </a:solidFill>
              </a:rPr>
              <a:t>Книжкина</a:t>
            </a:r>
            <a:r>
              <a:rPr lang="ru-RU" b="1" dirty="0" smtClean="0">
                <a:solidFill>
                  <a:srgbClr val="00B0F0"/>
                </a:solidFill>
              </a:rPr>
              <a:t> больница»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348880"/>
            <a:ext cx="2647206" cy="3529608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066537"/>
            <a:ext cx="2723406" cy="3631208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050" name="Picture 2" descr="C:\Users\Raybook\Desktop\проект\IMG_2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2017"/>
            <a:ext cx="2841780" cy="378904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0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68" y="3326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Изготовление Книжки-самоделки </a:t>
            </a: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тема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: «Весна - идет, весне – дорогу</a:t>
            </a: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»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880320" cy="3543672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Raybook\Desktop\IMG_2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818692" cy="36210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ybook\Desktop\IMG_2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415" y="3284984"/>
            <a:ext cx="2459317" cy="32790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1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375</TotalTime>
  <Words>111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Проект  «Книга-наш друг» Тип проекта: краткосрочный, Срок реализации: 2 недели (c 14.03 по 27.03) Вид проекта: художественно - творческий. Участники проекта: воспитатели,  дети старшей группы, родители.</vt:lpstr>
      <vt:lpstr>Цель: Воспитание любви и бережного отношения к книгам. Формирование интереса у детей к детской книге через творческую и познавательную деятельность. </vt:lpstr>
      <vt:lpstr>Формы работы с детьми: Ситуативный разговор: « Нужно ли беречь книгу?» Знакомство с пословицами.  Чтение Русских народных сказок, стихов, рассказов, энциклопедий. Просмотр мультфильма «Уроки тетушки совы. Азбука малышам»  </vt:lpstr>
      <vt:lpstr>Презентация  «ИСТОРИЯ КНИГИ»  (Рассказ воспитателя о развитии письменности с показом иллюстраций – глиняные таблички, свиток, папирус, пергамент, береста, рукописные книги, первопечатники, печатный станок).</vt:lpstr>
      <vt:lpstr>Знакомство с творчеством  К.И. Чуковского. Лепка полюбившихся героев.  </vt:lpstr>
      <vt:lpstr>Слайд 6</vt:lpstr>
      <vt:lpstr>Викторина  «Угадай сказку».</vt:lpstr>
      <vt:lpstr>«Книжкина больница»</vt:lpstr>
      <vt:lpstr>Изготовление Книжки-самоделки  тема: «Весна - идет, весне – дорогу»</vt:lpstr>
      <vt:lpstr>Изготовление закладок для книг</vt:lpstr>
      <vt:lpstr>Изготовление пригласительных билетов к сказке: «Заюшкина избушка»</vt:lpstr>
      <vt:lpstr>Показ сказки «Заюшкина избушка»</vt:lpstr>
      <vt:lpstr>Слайд 13</vt:lpstr>
      <vt:lpstr>                    Задачи по работе с родителями: - Обогатить запас знаний родителей о роли чтения на развитие мыслительных процессов, творческих способностей. - Повысить компетентность родителей по теме проектной недели. - Привлечь семьи к участию в воспитательном процессе на основе педагогического сотрудничества. Консультации для родителей: «Как научить ребёнка любить книги»,  «Читаем ребёнку вслух»,  «Чтобы ребёнок любил читать».   Анкетирование: «Какие книжки читают дома» Анкета для родителей «Приобщение детей к чтению».</vt:lpstr>
      <vt:lpstr>Экскурсия в городскую детскую библиотеку</vt:lpstr>
      <vt:lpstr>Слайд 16</vt:lpstr>
      <vt:lpstr>В ходе реализации проекта «Книжкина неделя» предполагаемые результаты были достигнуты: - В результате проекта дети познакомились с творчеством детских писателей. - Дети научились узнавать на репродукциях и фотографиях писателей и поэтов. - Дети познакомились с иллюстраторами детской книги. - Были организованы для детей тематические выставки. - Дети научились ремонтировать книги. - Детьми были созданы творческие работы по прочитанным произведениям. - Родители воспитанников познакомились с информацией по воспитанию любви к чтению. - Совершили поход в библиотеку.</vt:lpstr>
      <vt:lpstr>Наши награды</vt:lpstr>
      <vt:lpstr>Слайд 19</vt:lpstr>
      <vt:lpstr>С  книгой поведешься – ума наберешься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Raybook</dc:creator>
  <cp:lastModifiedBy>Social_club2015@hotmail.com</cp:lastModifiedBy>
  <cp:revision>26</cp:revision>
  <dcterms:created xsi:type="dcterms:W3CDTF">2016-03-31T09:50:45Z</dcterms:created>
  <dcterms:modified xsi:type="dcterms:W3CDTF">2017-04-30T16:44:36Z</dcterms:modified>
</cp:coreProperties>
</file>