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65" r:id="rId6"/>
    <p:sldId id="266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идеи\фон для презентаци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31236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состоялась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инспектором ГБДД.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55074"/>
            <a:ext cx="6400800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Красный,</a:t>
            </a:r>
            <a:r>
              <a:rPr lang="ru-RU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желтый</a:t>
            </a:r>
            <a:r>
              <a:rPr lang="ru-RU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зеленый,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Он на всех глядит в упор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Перекресток оживленный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Неспокоен светофор.</a:t>
            </a:r>
            <a:endParaRPr lang="ru-RU" sz="36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А\идеи\фон для презентаци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ybook\Desktop\IMG_2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6" y="1016732"/>
            <a:ext cx="4612281" cy="4824536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  <a:extLst/>
        </p:spPr>
      </p:pic>
      <p:sp>
        <p:nvSpPr>
          <p:cNvPr id="4" name="Прямоугольник 3"/>
          <p:cNvSpPr/>
          <p:nvPr/>
        </p:nvSpPr>
        <p:spPr>
          <a:xfrm rot="20567481">
            <a:off x="5145278" y="1592627"/>
            <a:ext cx="4269304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Правила дорожные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Знать всем положено!!!</a:t>
            </a:r>
          </a:p>
        </p:txBody>
      </p:sp>
    </p:spTree>
    <p:extLst>
      <p:ext uri="{BB962C8B-B14F-4D97-AF65-F5344CB8AC3E}">
        <p14:creationId xmlns:p14="http://schemas.microsoft.com/office/powerpoint/2010/main" val="27675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А\идеи\фон для презентаци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aybook\Desktop\IMG_2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5" y="2537300"/>
            <a:ext cx="3576960" cy="418773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aybook\Desktop\IMG_23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4102631" cy="4187732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ybook\Desktop\фото группы 2014 -2015 год\разное\IMG_2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537300"/>
            <a:ext cx="3275856" cy="413111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А\идеи\фон для презентаци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aybook\Desktop\IMG_2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196">
            <a:off x="323528" y="922412"/>
            <a:ext cx="4530472" cy="4666828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6128" y="932609"/>
            <a:ext cx="487442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Все правила дорожного движения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Внимания достойны, уважения –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Их непременно каждый должен знать,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Чтоб грамотно и к месту применять!</a:t>
            </a:r>
          </a:p>
        </p:txBody>
      </p:sp>
    </p:spTree>
    <p:extLst>
      <p:ext uri="{BB962C8B-B14F-4D97-AF65-F5344CB8AC3E}">
        <p14:creationId xmlns:p14="http://schemas.microsoft.com/office/powerpoint/2010/main" val="27675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А\идеи\фон для презентаци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aybook\Desktop\фото группы 2014 -2015 год\разное\IMG_1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426">
            <a:off x="672983" y="841617"/>
            <a:ext cx="4824536" cy="4608512"/>
          </a:xfrm>
          <a:prstGeom prst="snip2Diag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820564">
            <a:off x="5442360" y="773754"/>
            <a:ext cx="3866312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У зебры не спеши, остановись-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Дорогу пусть тебе дадут машины!</a:t>
            </a:r>
          </a:p>
        </p:txBody>
      </p:sp>
    </p:spTree>
    <p:extLst>
      <p:ext uri="{BB962C8B-B14F-4D97-AF65-F5344CB8AC3E}">
        <p14:creationId xmlns:p14="http://schemas.microsoft.com/office/powerpoint/2010/main" val="27675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А\идеи\фон для презентаци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Raybook\Desktop\фото группы 2014 -2015 год\разное\IMG_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977887" cy="4810844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395599"/>
            <a:ext cx="3959964" cy="219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Пешеходы – светлячки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Светятся, как огоньки,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Их водитель замечает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 конечно, </a:t>
            </a:r>
            <a:r>
              <a:rPr lang="ru-RU" sz="3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пропускает</a:t>
            </a:r>
            <a:r>
              <a:rPr lang="ru-RU" sz="3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675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А\идеи\фон для презентации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2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772" y="2276872"/>
            <a:ext cx="81369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До новых встреч!!!</a:t>
            </a:r>
          </a:p>
        </p:txBody>
      </p:sp>
    </p:spTree>
    <p:extLst>
      <p:ext uri="{BB962C8B-B14F-4D97-AF65-F5344CB8AC3E}">
        <p14:creationId xmlns:p14="http://schemas.microsoft.com/office/powerpoint/2010/main" val="27675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5 февраля  в нашей группе состоялась встреча с инспектором ГБДД.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февраля  состоялась встреча с инспектором ГБДД.</dc:title>
  <dc:creator>Raybook</dc:creator>
  <cp:lastModifiedBy>Raybook</cp:lastModifiedBy>
  <cp:revision>6</cp:revision>
  <dcterms:created xsi:type="dcterms:W3CDTF">2016-02-05T14:38:28Z</dcterms:created>
  <dcterms:modified xsi:type="dcterms:W3CDTF">2016-02-10T15:59:43Z</dcterms:modified>
</cp:coreProperties>
</file>