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953" r:id="rId5"/>
  </p:sldMasterIdLst>
  <p:notesMasterIdLst>
    <p:notesMasterId r:id="rId23"/>
  </p:notesMasterIdLst>
  <p:sldIdLst>
    <p:sldId id="479" r:id="rId6"/>
    <p:sldId id="480" r:id="rId7"/>
    <p:sldId id="485" r:id="rId8"/>
    <p:sldId id="482" r:id="rId9"/>
    <p:sldId id="481" r:id="rId10"/>
    <p:sldId id="483" r:id="rId11"/>
    <p:sldId id="484" r:id="rId12"/>
    <p:sldId id="486" r:id="rId13"/>
    <p:sldId id="487" r:id="rId14"/>
    <p:sldId id="492" r:id="rId15"/>
    <p:sldId id="494" r:id="rId16"/>
    <p:sldId id="489" r:id="rId17"/>
    <p:sldId id="490" r:id="rId18"/>
    <p:sldId id="491" r:id="rId19"/>
    <p:sldId id="493" r:id="rId20"/>
    <p:sldId id="495" r:id="rId21"/>
    <p:sldId id="49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FFFF"/>
    <a:srgbClr val="FFFFCC"/>
    <a:srgbClr val="FFFF99"/>
    <a:srgbClr val="009999"/>
    <a:srgbClr val="0066FF"/>
    <a:srgbClr val="FFCCFF"/>
    <a:srgbClr val="FFCC99"/>
    <a:srgbClr val="FF99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994" autoAdjust="0"/>
    <p:restoredTop sz="94630" autoAdjust="0"/>
  </p:normalViewPr>
  <p:slideViewPr>
    <p:cSldViewPr showGuides="1">
      <p:cViewPr varScale="1">
        <p:scale>
          <a:sx n="77" d="100"/>
          <a:sy n="77" d="100"/>
        </p:scale>
        <p:origin x="780" y="96"/>
      </p:cViewPr>
      <p:guideLst>
        <p:guide orient="horz" pos="2160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84D4D-086E-4BAD-8C30-23BFFAB99DD5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D6574-37B2-494E-9D8E-B64CA84DA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2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11744-C89B-435D-8821-F455FA9A4A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96493-4677-4F03-BB54-67DEE02E5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7AFFA-0C91-4CF2-AE44-5C37FD5D6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719AF-80ED-4C45-8D57-C9F3217BF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7863-6C53-4503-8367-A96AB7F465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7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03C74-FDAD-4FE8-BABA-B6C50ED27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1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57D07-5D91-4858-89E5-A7393D882B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61EB7-595E-43FA-8B39-23E28525D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97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23BF8-1162-4D32-ABE8-AD2B4F1455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18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A0200-8C5C-43DB-893D-012BEF2A2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485D0-AA90-403D-A167-F2989FDA55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1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E3CAF-BFE5-4442-9091-58FFA6914E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16486-2380-42C0-9C7F-DBF7F28BD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63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15CEA-8E2F-4C09-AA1F-8F0A39C8A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06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3B8DA-693F-4A7A-9AC4-73086B8B1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9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499C-5A45-4129-A7C5-884AAB0837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7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E3FAF-D530-4FEB-A50F-02C421490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77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6C4D4-C428-4C5B-B741-561B9319E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86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EB03F-98B6-4C96-A048-E241C2CD8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72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26651-E28E-4E6E-ACA6-919E51E86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AB078-7519-4783-9A9E-85B3764996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6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ED021-F43C-485F-B32A-06F805B75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8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03E58-3B70-475D-A076-C6AA42FBB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9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36565-BD35-4735-8BD6-BF9BC3D4B7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11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E2B6A-AD20-46E2-ACA2-8DC64F095F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74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70491-2C5A-45A6-A78D-CD977C208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4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D57E3-9BC8-43A5-85A4-F3A02EB5E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47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2312-B53B-440A-8603-0149B14F8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78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6C8FE-7093-4EB1-92BA-E058DB79D4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67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CE732-B835-4CAF-9465-BF1239A16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81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1A35C-DCB0-45AE-92CE-D3BB65FFE9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8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E2551-38A3-41F6-8EDB-4AA65A13C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23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72672-8393-4048-AC7E-2530C6B08B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1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F741B-5DDF-4E6A-9752-1881A4BE0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08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A6CBE-DA19-4817-A61E-D92AFC4B6E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50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A1801-4F4A-462C-A8EE-A07053279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7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F4386-7C66-4461-B825-1BAEF8C1DE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0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53D7A-90D0-448E-8A7D-006D7EA438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63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94CE5-F2EB-403D-8CC3-694F68AF0C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64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37DFE-18B7-46A4-A92F-8C57F2A4CE8C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FC338-D914-4D8A-8C71-AD869851B0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52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CB18-D875-4E20-A1F5-7E22CA4BE069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0D55D-067F-485D-B3F2-2A49B9B162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45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053B-7F7A-4F23-AF14-AE7B27B6E823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A47D5-4C11-444B-BF10-B097BD9696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31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854EC-F08E-452A-930F-A4594EC2A17E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CB9E0-207A-4295-A695-B92EAB7FA8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05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94BB-4F2E-4A3D-AC78-4ACBC2BCA65A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B36F3-E07E-4618-AB47-177B2DDAE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3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806C9-4AD0-4EBB-8C4F-9D3AA2417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495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FC48-0159-4712-8E7E-98729267A991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2E461-1587-4D0D-A39A-A1793C64BA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37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5522-7665-496C-9B64-D97969B8878F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7704A-5607-46C3-9A72-4CF9C55074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23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50DF3-94BC-4FA1-86B1-E918352D5985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F578-E1F7-4334-86EA-629B936E82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17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DAE1-E754-4C08-80F4-D2F4874EA617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D64DE-6528-440F-A216-709AC17521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579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5520E-C241-4544-87E7-92D05B5C0593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6BAC0-C112-4523-8F2A-B143F932BA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54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E52C-0830-4091-A1F8-82CE1F0D18B8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FAA1F-9C2D-4296-AB96-3BA5ED05B8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73C60-BB5D-46D9-8814-30C9E7489B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46A11-9204-46E8-ACE6-0BDB0E7E9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5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2B6E2-6600-4EDA-9634-186329167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2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5C2C6-01E4-4EDB-B1B4-2E1DCC159D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2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5A1678-D51C-4600-B51E-2F1E34CFC2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FD7C3C-0457-43EB-B5F1-0400BFE9D1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0C1524-990B-4595-BBF4-204521B644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61D1BF-C2B0-43AF-90D9-23168C16A9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C69D0F-3B07-4F05-845D-1D9C83E6C248}" type="datetime1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C8989"/>
                </a:solidFill>
                <a:latin typeface="Calibri" panose="020F0502020204030204" pitchFamily="34" charset="0"/>
              </a:defRPr>
            </a:lvl1pPr>
          </a:lstStyle>
          <a:p>
            <a:fld id="{C21E47E8-EB03-4210-B503-91BF6A72C705}" type="slidenum">
              <a:rPr lang="ru-RU" smtClean="0"/>
              <a:pPr/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5183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«Мой край - Югра!»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2FC48-0159-4712-8E7E-98729267A991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E461-1587-4D0D-A39A-A1793C64BAFE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47011" y="2852936"/>
            <a:ext cx="5050904" cy="288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Сурова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Т.Н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6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45522-7665-496C-9B64-D97969B8878F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704A-5607-46C3-9A72-4CF9C5507429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2" descr="C:\Users\Raybook\Desktop\20211116_121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45638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aybook\Desktop\Новая папка\IMG-616b00b32a2aae2a4a81a20872c5dde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ybook\Desktop\20211118_120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724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9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45522-7665-496C-9B64-D97969B8878F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704A-5607-46C3-9A72-4CF9C5507429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Picture 2" descr="C:\Users\Raybook\Desktop\20211118_094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360040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ybook\Desktop\20211118_094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5283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aybook\Desktop\20211118_0947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63656"/>
            <a:ext cx="46805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1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800" b="1" u="sng" dirty="0" smtClean="0">
                <a:latin typeface="Times New Roman" pitchFamily="18" charset="0"/>
                <a:ea typeface="+mn-ea"/>
                <a:cs typeface="Times New Roman" pitchFamily="18" charset="0"/>
              </a:rPr>
              <a:t>Продуктивная деятельность</a:t>
            </a:r>
            <a:br>
              <a:rPr lang="ru-RU" sz="2800" b="1" u="sng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Аппликация «Глухарь</a:t>
            </a:r>
            <a:r>
              <a:rPr lang="ru-RU" sz="2800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Рисование «Олень». 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2FC48-0159-4712-8E7E-98729267A991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E461-1587-4D0D-A39A-A1793C64BAFE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Picture 5" descr="C:\Users\Raybook\Desktop\20211112_110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7444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aybook\Desktop\Новая папка\IMG-45e3995ee0bdc9da507419b2396a5f5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88843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2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u="sng" dirty="0">
                <a:latin typeface="Times New Roman" pitchFamily="18" charset="0"/>
                <a:ea typeface="+mn-ea"/>
                <a:cs typeface="Times New Roman" pitchFamily="18" charset="0"/>
              </a:rPr>
              <a:t>Презентации</a:t>
            </a:r>
            <a:br>
              <a:rPr lang="ru-RU" sz="2800" b="1" u="sng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2FC48-0159-4712-8E7E-98729267A991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E461-1587-4D0D-A39A-A1793C64BAFE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" name="Рисунок 9" descr="Новости / Ханты-Мансийск Си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971598" y="1196752"/>
            <a:ext cx="5400602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5C24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619672" y="1484784"/>
            <a:ext cx="5364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«Югра – моя малая родина»</a:t>
            </a:r>
          </a:p>
        </p:txBody>
      </p:sp>
      <p:pic>
        <p:nvPicPr>
          <p:cNvPr id="1028" name="Picture 4" descr="C:\Users\Raybook\Desktop\2021-11-18-12-50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6724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aybook\Desktop\2021-11-18-12-52-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3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 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2FC48-0159-4712-8E7E-98729267A991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E461-1587-4D0D-A39A-A1793C64BAFE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098" name="Picture 2" descr="C:\Users\Raybook\Desktop\Новая папка\IMG-8971f3a451f45369251e4db03f1be7b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20888"/>
            <a:ext cx="237626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aybook\Desktop\Новая папка\IMG-f919b2157d013c93f7871154c74be23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27363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ybook\Desktop\Новая папка\IMG-9f9899d334847cddb3e41c252367cc2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201622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12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45522-7665-496C-9B64-D97969B8878F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704A-5607-46C3-9A72-4CF9C5507429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124" name="Picture 4" descr="C:\Users\Raybook\Desktop\20211111_170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2028"/>
            <a:ext cx="2736303" cy="331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aybook\Desktop\20211118_093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338437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ybook\Desktop\20211118_093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39604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aybook\Desktop\20211118_0937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2028"/>
            <a:ext cx="4547997" cy="331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16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 «Югра»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2FC48-0159-4712-8E7E-98729267A991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E461-1587-4D0D-A39A-A1793C64BAFE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099" name="Picture 3" descr="C:\Users\Raybook\Desktop\20211118_093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1046"/>
            <a:ext cx="8352928" cy="508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79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 flipV="1">
            <a:off x="457200" y="6721475"/>
            <a:ext cx="2133600" cy="523949"/>
          </a:xfrm>
        </p:spPr>
        <p:txBody>
          <a:bodyPr/>
          <a:lstStyle/>
          <a:p>
            <a:pPr>
              <a:defRPr/>
            </a:pPr>
            <a:fld id="{B3045522-7665-496C-9B64-D97969B8878F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 dirty="0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 flipV="1">
            <a:off x="3124200" y="6721475"/>
            <a:ext cx="2895600" cy="102800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704A-5607-46C3-9A72-4CF9C550742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4595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 w="6600">
                  <a:solidFill>
                    <a:srgbClr val="FF99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F99CC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Спасибо за внимание 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9552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ru-RU" b="1" dirty="0"/>
              <a:t>Тип проекта</a:t>
            </a:r>
            <a:r>
              <a:rPr lang="ru-RU" dirty="0"/>
              <a:t>: познавательно - </a:t>
            </a:r>
            <a:r>
              <a:rPr lang="ru-RU" dirty="0" smtClean="0"/>
              <a:t>творческий.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 родители воспитанников, воспитатели группы.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краткосрочный(ноябрь)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2FC48-0159-4712-8E7E-98729267A991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E461-1587-4D0D-A39A-A1793C64BA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1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45522-7665-496C-9B64-D97969B8878F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704A-5607-46C3-9A72-4CF9C550742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5689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Югорская земля – это край, удивляющей своей красотой, щедростью и величием. Богатая история Югры, сам дух, этой земли, поистине философский и мудрый, располагают к неторопливому повествованию, размышлению о прошлом, настоящем и будущем. Мы обязаны сохранить для потомков это бесценное наследство, сделать его основой новейшей истории края, который мы с гордостью называем своей родиной. В последние годы мы стали часто сталкиваться с тем, что в обществе появилась устойчивая тенденция к утрате общечеловеческих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ценностейи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широкому распространению равнодушия, неуважительного отношения к государству, Родине. Стало актуальным формировать патриотические чувства с самого раннего детства. Чувство Родины начинается с восхищения тем, что видит пред собой ребенок, чему он изумляется и  что вызывает отклик в его душе… И  хотя многие впечатления еще не осознаны им </a:t>
            </a:r>
            <a:r>
              <a:rPr lang="ru-RU" sz="200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глубоко</a:t>
            </a:r>
            <a:r>
              <a:rPr lang="ru-RU" sz="20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пропущенное через детское сердце, они играют огромную роль в становлении личности патриота </a:t>
            </a:r>
            <a:r>
              <a:rPr lang="ru-RU" sz="20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своей Родины.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3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45522-7665-496C-9B64-D97969B8878F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704A-5607-46C3-9A72-4CF9C55074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4664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беседы с детьми было выявлено, что дети мало знают о своем крае. Решено познакомить детей с жизнью народов Севера ханты и манси, с растительным и животным миром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символикой ХМАО и города Сургута,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интересующие вопросы детей и через осуществление краткосрочного проекта в старшей группе, расширить представления о своей малой Родине – Югре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/>
          </a:p>
          <a:p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4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старшего дошкольного возраста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родном городе и крае ХМАО - Югре. </a:t>
            </a:r>
            <a:br>
              <a:rPr lang="ru-RU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2FC48-0159-4712-8E7E-98729267A991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E461-1587-4D0D-A39A-A1793C64BA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1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45522-7665-496C-9B64-D97969B8878F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704A-5607-46C3-9A72-4CF9C550742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856895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dirty="0" smtClean="0">
                <a:solidFill>
                  <a:srgbClr val="111111"/>
                </a:solidFill>
                <a:latin typeface="Arial"/>
                <a:ea typeface="Calibri"/>
              </a:rPr>
              <a:t>Расширять 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Calibri"/>
              </a:rPr>
              <a:t>знания детей о родном городе, крае, о природных условиях, о своеобразии жизни коренных народов Севера (жилище, одежда, труд, традиции</a:t>
            </a:r>
            <a:r>
              <a:rPr lang="ru-RU" sz="2400" dirty="0" smtClean="0">
                <a:solidFill>
                  <a:srgbClr val="111111"/>
                </a:solidFill>
                <a:latin typeface="Arial"/>
                <a:ea typeface="Calibri"/>
              </a:rPr>
              <a:t>).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dirty="0">
                <a:solidFill>
                  <a:srgbClr val="111111"/>
                </a:solidFill>
                <a:latin typeface="Arial"/>
                <a:ea typeface="Calibri"/>
              </a:rPr>
              <a:t>Познакомить с символикой Югры (герб, </a:t>
            </a:r>
            <a:r>
              <a:rPr lang="ru-RU" sz="2400" dirty="0" smtClean="0">
                <a:solidFill>
                  <a:srgbClr val="111111"/>
                </a:solidFill>
                <a:latin typeface="Arial"/>
                <a:ea typeface="Calibri"/>
              </a:rPr>
              <a:t>флаг, гимн).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dirty="0">
                <a:solidFill>
                  <a:srgbClr val="111111"/>
                </a:solidFill>
                <a:latin typeface="Arial"/>
                <a:ea typeface="Calibri"/>
              </a:rPr>
              <a:t>Развивать желание узнать что-то новое и </a:t>
            </a:r>
            <a:r>
              <a:rPr lang="ru-RU" sz="2400" dirty="0" smtClean="0">
                <a:solidFill>
                  <a:srgbClr val="111111"/>
                </a:solidFill>
                <a:latin typeface="Arial"/>
                <a:ea typeface="Calibri"/>
              </a:rPr>
              <a:t>интересное.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dirty="0" smtClean="0">
                <a:solidFill>
                  <a:srgbClr val="111111"/>
                </a:solidFill>
                <a:latin typeface="Arial"/>
                <a:ea typeface="Times New Roman"/>
              </a:rPr>
              <a:t>Воспитывать 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любовь к родному городу, </a:t>
            </a:r>
            <a:r>
              <a:rPr lang="ru-RU" sz="2400" dirty="0" smtClean="0">
                <a:solidFill>
                  <a:srgbClr val="111111"/>
                </a:solidFill>
                <a:latin typeface="Arial"/>
                <a:ea typeface="Times New Roman"/>
              </a:rPr>
              <a:t>чувства уважения 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к жизни, традициям и </a:t>
            </a:r>
            <a:r>
              <a:rPr lang="ru-RU" sz="2400" dirty="0" err="1" smtClean="0">
                <a:solidFill>
                  <a:srgbClr val="111111"/>
                </a:solidFill>
                <a:latin typeface="Arial"/>
                <a:ea typeface="Times New Roman"/>
              </a:rPr>
              <a:t>обычиям</a:t>
            </a:r>
            <a:r>
              <a:rPr lang="ru-RU" sz="2400" dirty="0" smtClean="0">
                <a:solidFill>
                  <a:srgbClr val="111111"/>
                </a:solidFill>
                <a:latin typeface="Arial"/>
                <a:ea typeface="Times New Roman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других народов.</a:t>
            </a:r>
            <a:endParaRPr lang="ru-RU" sz="2400" dirty="0">
              <a:solidFill>
                <a:srgbClr val="800000"/>
              </a:solidFill>
              <a:latin typeface="Times New Roman"/>
              <a:ea typeface="Times New Roman"/>
            </a:endParaRP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endParaRPr lang="ru-RU" sz="2000" dirty="0" smtClean="0">
              <a:solidFill>
                <a:srgbClr val="111111"/>
              </a:solidFill>
              <a:latin typeface="Arial"/>
              <a:ea typeface="Calibri"/>
            </a:endParaRP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endParaRPr lang="ru-RU" sz="2000" dirty="0" smtClean="0">
              <a:solidFill>
                <a:srgbClr val="111111"/>
              </a:solidFill>
              <a:latin typeface="Arial"/>
              <a:ea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rgbClr val="111111"/>
              </a:solidFill>
              <a:latin typeface="Arial"/>
              <a:ea typeface="Calibri"/>
            </a:endParaRP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4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45522-7665-496C-9B64-D97969B8878F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704A-5607-46C3-9A72-4CF9C55074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8568952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 реализации проекта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(подготовительный)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1.Выявление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проблемы,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постановка цели, определение 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  актуальности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и значимости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проекта.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2.Разработка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проекта. Подбор методической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литературы.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3.Вовлечь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родителей в проектную деятельность. </a:t>
            </a:r>
            <a:endParaRPr lang="ru-RU" sz="24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наглядного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материала для детей и родителей. 4.Создание панорамы «Югра» совместно с детьми, </a:t>
            </a:r>
          </a:p>
          <a:p>
            <a:pPr indent="228600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родителями и воспитателями.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0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864096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u="sng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u="sng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u="sng" dirty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u="sng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u="sng" dirty="0" smtClean="0"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lang="ru-RU" sz="3200" b="1" u="sng" dirty="0">
                <a:latin typeface="Times New Roman" pitchFamily="18" charset="0"/>
                <a:ea typeface="+mn-ea"/>
                <a:cs typeface="Times New Roman" pitchFamily="18" charset="0"/>
              </a:rPr>
              <a:t>этап реализация проекта</a:t>
            </a:r>
            <a:r>
              <a:rPr lang="ru-RU" sz="3200" u="sng" dirty="0">
                <a:latin typeface="Constantia"/>
                <a:ea typeface="+mn-ea"/>
                <a:cs typeface="+mn-cs"/>
              </a:rPr>
              <a:t> </a:t>
            </a:r>
            <a:r>
              <a:rPr lang="ru-RU" sz="3200" dirty="0">
                <a:latin typeface="Constantia"/>
                <a:ea typeface="+mn-ea"/>
                <a:cs typeface="+mn-cs"/>
              </a:rPr>
              <a:t/>
            </a:r>
            <a:br>
              <a:rPr lang="ru-RU" sz="3200" dirty="0">
                <a:latin typeface="Constantia"/>
                <a:ea typeface="+mn-ea"/>
                <a:cs typeface="+mn-cs"/>
              </a:rPr>
            </a:br>
            <a:r>
              <a:rPr lang="ru-RU" sz="3200" b="1" dirty="0">
                <a:latin typeface="Times New Roman" pitchFamily="18" charset="0"/>
                <a:ea typeface="+mn-ea"/>
                <a:cs typeface="Times New Roman" pitchFamily="18" charset="0"/>
              </a:rPr>
              <a:t>(практический</a:t>
            </a:r>
            <a:r>
              <a:rPr lang="ru-RU" sz="3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br>
              <a:rPr lang="ru-RU" sz="32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latin typeface="Constantia"/>
                <a:ea typeface="+mn-ea"/>
                <a:cs typeface="+mn-cs"/>
              </a:rPr>
              <a:t/>
            </a:r>
            <a:br>
              <a:rPr lang="ru-RU" sz="3200" dirty="0">
                <a:latin typeface="Constantia"/>
                <a:ea typeface="+mn-ea"/>
                <a:cs typeface="+mn-cs"/>
              </a:rPr>
            </a:b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2FC48-0159-4712-8E7E-98729267A991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E461-1587-4D0D-A39A-A1793C64BAF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0764" y="1628800"/>
            <a:ext cx="8568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Рассматривание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книг, иллюстраций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514350" lvl="0" indent="-51435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НОД.</a:t>
            </a:r>
          </a:p>
          <a:p>
            <a:pPr marL="514350" lvl="0" indent="-51435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Заучивание стихов, пословиц, поговорок.</a:t>
            </a:r>
          </a:p>
          <a:p>
            <a:pPr marL="514350" lvl="0" indent="-51435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Выставки детских работ.</a:t>
            </a:r>
          </a:p>
          <a:p>
            <a:pPr marL="514350" lvl="0" indent="-51435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Творческая деятельность.</a:t>
            </a:r>
          </a:p>
          <a:p>
            <a:pPr marL="514350" lvl="0" indent="-51435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Дидактические, подвижные  и сюжетно-ролевые игры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Tx/>
              <a:buAutoNum type="arabicPeriod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Беседы; чтение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сказок.</a:t>
            </a:r>
          </a:p>
          <a:p>
            <a:pPr lvl="0"/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0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 этап </a:t>
            </a:r>
            <a:r>
              <a:rPr lang="ru-RU" sz="36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итоговый:</a:t>
            </a:r>
            <a:br>
              <a:rPr lang="ru-RU" sz="36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2FC48-0159-4712-8E7E-98729267A991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19.08.2024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E461-1587-4D0D-A39A-A1793C64BAF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4744"/>
            <a:ext cx="84969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панорамы «Югра» совместно с детьми, </a:t>
            </a:r>
          </a:p>
          <a:p>
            <a:pPr lvl="0" indent="22860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родителями и воспитателями.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2069048956"/>
      </p:ext>
    </p:extLst>
  </p:cSld>
  <p:clrMapOvr>
    <a:masterClrMapping/>
  </p:clrMapOvr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Детский праздник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3702</TotalTime>
  <Words>466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1_colormaster</vt:lpstr>
      <vt:lpstr>2_colormaster</vt:lpstr>
      <vt:lpstr>3_colormaster</vt:lpstr>
      <vt:lpstr>4_colormaster</vt:lpstr>
      <vt:lpstr>Детский праздник</vt:lpstr>
      <vt:lpstr>  Проект   «Мой край - Югра!» </vt:lpstr>
      <vt:lpstr>Тип проекта: познавательно - творческий. Участники проекта:  Дети старшей группы, родители воспитанников, воспитатели группы. Длительность: краткосрочный(ноябрь)  </vt:lpstr>
      <vt:lpstr>Презентация PowerPoint</vt:lpstr>
      <vt:lpstr>Презентация PowerPoint</vt:lpstr>
      <vt:lpstr>Цель: продолжать формировать у детей старшего дошкольного возраста представления о родном городе и крае ХМАО - Югре.  </vt:lpstr>
      <vt:lpstr>Презентация PowerPoint</vt:lpstr>
      <vt:lpstr>Презентация PowerPoint</vt:lpstr>
      <vt:lpstr>  2 этап реализация проекта  (практический)  </vt:lpstr>
      <vt:lpstr>3 этап – итоговый: </vt:lpstr>
      <vt:lpstr>Презентация PowerPoint</vt:lpstr>
      <vt:lpstr>Презентация PowerPoint</vt:lpstr>
      <vt:lpstr>Продуктивная деятельность Аппликация «Глухарь». Рисование «Олень».  </vt:lpstr>
      <vt:lpstr>Презентации </vt:lpstr>
      <vt:lpstr>Творческая деятельность </vt:lpstr>
      <vt:lpstr>Презентация PowerPoint</vt:lpstr>
      <vt:lpstr>Панорама «Югра»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№ 1</dc:title>
  <dc:creator>Elena Vasilievna</dc:creator>
  <cp:lastModifiedBy>User</cp:lastModifiedBy>
  <cp:revision>231</cp:revision>
  <cp:lastPrinted>2013-10-06T15:40:16Z</cp:lastPrinted>
  <dcterms:created xsi:type="dcterms:W3CDTF">2013-08-26T12:41:19Z</dcterms:created>
  <dcterms:modified xsi:type="dcterms:W3CDTF">2024-08-19T12:13:57Z</dcterms:modified>
</cp:coreProperties>
</file>