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88" r:id="rId13"/>
    <p:sldId id="272" r:id="rId14"/>
    <p:sldId id="291" r:id="rId15"/>
    <p:sldId id="275" r:id="rId16"/>
    <p:sldId id="276" r:id="rId17"/>
    <p:sldId id="290" r:id="rId18"/>
    <p:sldId id="281" r:id="rId19"/>
    <p:sldId id="293" r:id="rId20"/>
    <p:sldId id="282" r:id="rId21"/>
    <p:sldId id="287" r:id="rId22"/>
    <p:sldId id="292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>
      <p:cViewPr varScale="1">
        <p:scale>
          <a:sx n="77" d="100"/>
          <a:sy n="77" d="100"/>
        </p:scale>
        <p:origin x="11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22.08.2024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22.08.2024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22.08.2024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22.08.2024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22.08.2024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22.08.2024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22.08.2024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22.08.2024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22.08.2024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22.08.2024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22.08.2024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22.08.2024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428728" y="2492896"/>
            <a:ext cx="7715272" cy="4007938"/>
          </a:xfrm>
        </p:spPr>
        <p:txBody>
          <a:bodyPr/>
          <a:lstStyle/>
          <a:p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Очень папой я горжусь!</a:t>
            </a:r>
            <a:b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                     </a:t>
            </a: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Сурова Т.Н.</a:t>
            </a:r>
            <a:endParaRPr lang="ru-RU" sz="24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сергей\Desktop\ФОТО ДЛЯ ОВ\DSC06010.JPG"/>
          <p:cNvPicPr>
            <a:picLocks noChangeAspect="1" noChangeArrowheads="1"/>
          </p:cNvPicPr>
          <p:nvPr/>
        </p:nvPicPr>
        <p:blipFill>
          <a:blip r:embed="rId2" cstate="print"/>
          <a:srcRect l="5970"/>
          <a:stretch>
            <a:fillRect/>
          </a:stretch>
        </p:blipFill>
        <p:spPr bwMode="auto">
          <a:xfrm>
            <a:off x="357158" y="428604"/>
            <a:ext cx="4013383" cy="32011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3" name="Picture 3" descr="C:\Users\сергей\Desktop\ФОТО ДЛЯ ОВ\DSC0600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286248" y="357166"/>
            <a:ext cx="4572000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 flipH="1">
            <a:off x="11572924" y="3357562"/>
            <a:ext cx="357190" cy="307183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</a:t>
            </a:r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Наше творчество: 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 l="5882" t="19047" r="10924" b="7003"/>
          <a:stretch>
            <a:fillRect/>
          </a:stretch>
        </p:blipFill>
        <p:spPr bwMode="auto">
          <a:xfrm>
            <a:off x="4000496" y="3643314"/>
            <a:ext cx="4822029" cy="32146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2" descr="C:\Users\сергей\Desktop\ФОТО ДЛЯ ОВ\DSC060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3643314"/>
            <a:ext cx="3214710" cy="3325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128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580112" y="2068677"/>
            <a:ext cx="2928958" cy="148878"/>
          </a:xfrm>
        </p:spPr>
        <p:txBody>
          <a:bodyPr>
            <a:noAutofit/>
          </a:bodyPr>
          <a:lstStyle/>
          <a:p>
            <a:r>
              <a:rPr lang="ru-RU" sz="3200" dirty="0" smtClean="0"/>
              <a:t>Наше творчество</a:t>
            </a:r>
            <a:endParaRPr lang="ru-RU" sz="3200" dirty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5143536" cy="38576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6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7" y="3000372"/>
            <a:ext cx="5143503" cy="3857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3" descr="C:\Users\сергей\Desktop\ФОТО ДЛЯ ОВ\DSC060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911182"/>
            <a:ext cx="3929090" cy="2946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2128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80955"/>
            <a:ext cx="3786214" cy="64770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58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57166"/>
            <a:ext cx="3929090" cy="64578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58" y="142852"/>
            <a:ext cx="8358246" cy="1000132"/>
          </a:xfrm>
        </p:spPr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Экскурсия на аэродром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28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1546"/>
            <a:ext cx="4857784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3471860"/>
            <a:ext cx="4514853" cy="3386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2910" y="0"/>
            <a:ext cx="8501090" cy="1071546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/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</a:rPr>
              <a:t>Рассматривание иллюстраций 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</a:rPr>
              <a:t>на военную тематику.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128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480"/>
            <a:ext cx="5048254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3071810"/>
            <a:ext cx="5048254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-285776"/>
            <a:ext cx="9144000" cy="1000132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/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Спортивные игры - соревнования.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128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6626" name="Picture 2" descr="C:\Users\сергей\Desktop\ФОТО ДЛЯ ОВ\DSC0606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00594" cy="3375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27" name="Picture 3" descr="C:\Users\сергей\Desktop\ФОТО ДЛЯ ОВ\DSC0605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1" y="0"/>
            <a:ext cx="4571999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3" descr="C:\Users\сергей\Desktop\ФОТО ДЛЯ ОВ\DSC060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29000"/>
            <a:ext cx="4572001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 descr="C:\Users\сергей\Desktop\ФОТО ДЛЯ ОВ\DSC0606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1" y="3429000"/>
            <a:ext cx="457200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128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9905" t="-1888" r="9435" b="1887"/>
          <a:stretch>
            <a:fillRect/>
          </a:stretch>
        </p:blipFill>
        <p:spPr bwMode="auto">
          <a:xfrm>
            <a:off x="5572132" y="1357298"/>
            <a:ext cx="3071802" cy="23979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 descr="C:\Users\сергей\Desktop\ФОТО ДЛЯ ОВ\DSC0607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t="4477" r="11718" b="2984"/>
          <a:stretch>
            <a:fillRect/>
          </a:stretch>
        </p:blipFill>
        <p:spPr bwMode="auto">
          <a:xfrm>
            <a:off x="0" y="357166"/>
            <a:ext cx="5381631" cy="4429156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-285776"/>
            <a:ext cx="8258204" cy="107157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Подарок для папы</a:t>
            </a:r>
            <a:endParaRPr lang="ru-RU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 l="5231" t="7206" r="21947" b="7897"/>
          <a:stretch>
            <a:fillRect/>
          </a:stretch>
        </p:blipFill>
        <p:spPr bwMode="auto">
          <a:xfrm>
            <a:off x="5357818" y="3734832"/>
            <a:ext cx="3571900" cy="3123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2128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274638"/>
            <a:ext cx="8143932" cy="1154098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Мой папа в армии служил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174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30365" t="8097"/>
          <a:stretch>
            <a:fillRect/>
          </a:stretch>
        </p:blipFill>
        <p:spPr bwMode="auto">
          <a:xfrm>
            <a:off x="571472" y="1268760"/>
            <a:ext cx="3762834" cy="37245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Users\сергей\Desktop\ФОТО ДЛЯ ОВ\DSC0600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374035"/>
            <a:ext cx="4214842" cy="54839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128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r="53182"/>
          <a:stretch>
            <a:fillRect/>
          </a:stretch>
        </p:blipFill>
        <p:spPr bwMode="auto">
          <a:xfrm>
            <a:off x="428596" y="2571744"/>
            <a:ext cx="2928990" cy="4286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12287304" y="3143248"/>
            <a:ext cx="1214446" cy="298291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0"/>
            <a:ext cx="364333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071934" y="0"/>
            <a:ext cx="5072066" cy="2571744"/>
          </a:xfrm>
          <a:solidFill>
            <a:schemeClr val="accent3">
              <a:lumMod val="75000"/>
            </a:schemeClr>
          </a:solidFill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Мой папа в армии служил , за отличную службу орден получил!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2" descr="C:\Users\сергей\Desktop\ФОТО ДЛЯ ОВ\DSC06007.JPG"/>
          <p:cNvPicPr>
            <a:picLocks noChangeAspect="1" noChangeArrowheads="1"/>
          </p:cNvPicPr>
          <p:nvPr/>
        </p:nvPicPr>
        <p:blipFill>
          <a:blip r:embed="rId4" cstate="print"/>
          <a:srcRect l="6539" b="7692"/>
          <a:stretch>
            <a:fillRect/>
          </a:stretch>
        </p:blipFill>
        <p:spPr bwMode="auto">
          <a:xfrm>
            <a:off x="3357554" y="2571696"/>
            <a:ext cx="5786446" cy="428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128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r="9049"/>
          <a:stretch>
            <a:fillRect/>
          </a:stretch>
        </p:blipFill>
        <p:spPr bwMode="auto">
          <a:xfrm>
            <a:off x="0" y="0"/>
            <a:ext cx="4888138" cy="4030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C:\Users\сергей\Desktop\ФОТО ДЛЯ ОВ\DSC0600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2464585"/>
            <a:ext cx="5929322" cy="44469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128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214282" y="1571612"/>
            <a:ext cx="8929718" cy="2357454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143536"/>
          </a:xfrm>
        </p:spPr>
        <p:txBody>
          <a:bodyPr/>
          <a:lstStyle/>
          <a:p>
            <a:pPr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Представленный детско-родительский мини проект</a:t>
            </a:r>
          </a:p>
          <a:p>
            <a:pPr algn="ctr">
              <a:buNone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 «Очень папой я горжусь!»</a:t>
            </a:r>
          </a:p>
          <a:p>
            <a:pPr algn="ctr">
              <a:buNone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 направлен на развитие творческих способностей детей, способствует возникновению у детей чувства единения, радости, гордости за своего отца.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44008" y="1484783"/>
            <a:ext cx="3733543" cy="926225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Мой Папа!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277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r="28880"/>
          <a:stretch>
            <a:fillRect/>
          </a:stretch>
        </p:blipFill>
        <p:spPr bwMode="auto">
          <a:xfrm>
            <a:off x="285720" y="0"/>
            <a:ext cx="4211100" cy="4440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 descr="C:\Users\сергей\Desktop\ФОТО ДЛЯ ОВ\DSC0600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2411009"/>
            <a:ext cx="5929322" cy="4446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128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858676" y="214290"/>
            <a:ext cx="285752" cy="3357586"/>
          </a:xfrm>
          <a:solidFill>
            <a:schemeClr val="accent3">
              <a:lumMod val="75000"/>
            </a:schemeClr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3482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5"/>
            <a:ext cx="5500725" cy="41255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 flipH="1">
            <a:off x="214282" y="0"/>
            <a:ext cx="8643998" cy="1071546"/>
          </a:xfrm>
          <a:solidFill>
            <a:schemeClr val="accent3"/>
          </a:solidFill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buNone/>
            </a:pP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Очень папой я горжусь!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l="3906" r="14062"/>
          <a:stretch>
            <a:fillRect/>
          </a:stretch>
        </p:blipFill>
        <p:spPr bwMode="auto">
          <a:xfrm>
            <a:off x="5357818" y="1071546"/>
            <a:ext cx="3786182" cy="3357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85720" y="4429131"/>
            <a:ext cx="8643998" cy="2308324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Мой папуля дорогой,</a:t>
            </a:r>
            <a:b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Мы гордимся все тобой,</a:t>
            </a:r>
            <a:b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скажу всем по секрету: </a:t>
            </a:r>
          </a:p>
          <a:p>
            <a:pPr algn="ctr">
              <a:buNone/>
            </a:pPr>
            <a:r>
              <a:rPr lang="ru-RU" sz="3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«Лучше папы нет на свете!»</a:t>
            </a:r>
          </a:p>
        </p:txBody>
      </p:sp>
    </p:spTree>
    <p:extLst>
      <p:ext uri="{BB962C8B-B14F-4D97-AF65-F5344CB8AC3E}">
        <p14:creationId xmlns:p14="http://schemas.microsoft.com/office/powerpoint/2010/main" val="332128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572272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Актуальность проекта</a:t>
            </a:r>
          </a:p>
          <a:p>
            <a:pPr algn="ctr">
              <a:buNone/>
            </a:pPr>
            <a:endParaRPr lang="ru-RU" sz="28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None/>
            </a:pP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В современных условиях проблема патриотического воспитания детей приобретает особую остроту и актуальность. Воспитание у детей патриотических чувств к Родине, уважения к защитникам Отечества начинается с любви, уважения и гордости за своих отцов. В преддверии праздника Дня защитника Отечества дети смогут выразить свои чувства и эмоции к своему отцу, оценить значимость роли отца в семье, а также почувствовать важность его труда для общества через совместную с мамой творческую проектную деятельность.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2844" y="1857365"/>
            <a:ext cx="878687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Целью проекта </a:t>
            </a:r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является формирование гражданственно-патриотического отношения, чувства  любви и уважения к членам своей семьи, в частности к отцу, городу, стране.</a:t>
            </a:r>
          </a:p>
          <a:p>
            <a:r>
              <a:rPr lang="ru-RU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 проекта:</a:t>
            </a:r>
            <a:endParaRPr lang="ru-RU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Создать условия для взаимодействия в проекте участников образовательного процесса </a:t>
            </a:r>
            <a:r>
              <a:rPr lang="ru-RU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(родителей, детей и воспитателей)</a:t>
            </a:r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Углубить представления ребенка о семье; о том, где работает папа, как важен для общества его труд.</a:t>
            </a:r>
          </a:p>
          <a:p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Расширить представления ребенка о родной стране, о государственном празднике День защитника Отечества;</a:t>
            </a:r>
          </a:p>
          <a:p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Приобщать родителей к семейному творчеству;</a:t>
            </a:r>
          </a:p>
          <a:p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Способствовать возникновению эмоционального контакта между ребенком и родителями;</a:t>
            </a:r>
          </a:p>
          <a:p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Способствовать возникновению у ребенка чувства единения, радости, гордости за своего отца;</a:t>
            </a:r>
          </a:p>
          <a:p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Формировать активную жизненную позицию через участие в совместной с родителями проектной деятельности.</a:t>
            </a:r>
          </a:p>
          <a:p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Содействовать доброжелательным взаимоотношениям и сотрудничеству семьи и детского сада.</a:t>
            </a:r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668" y="274638"/>
            <a:ext cx="571504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857364"/>
            <a:ext cx="8786842" cy="471490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Вид проекта: Информационно-творческий, краткосрочный.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Срок реализации проекта:  15 февраля – 22февраля 2019г.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Участники проекта:</a:t>
            </a:r>
          </a:p>
          <a:p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Воспитанники  подготовительной к школе   группы «</a:t>
            </a:r>
            <a:r>
              <a:rPr lang="ru-RU" sz="28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Игралочка</a:t>
            </a: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», Воспитатели группы. </a:t>
            </a:r>
          </a:p>
          <a:p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Родители воспитанников.</a:t>
            </a:r>
          </a:p>
          <a:p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Учитель по физической культуре, </a:t>
            </a:r>
          </a:p>
          <a:p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Учитель по Музыке.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1857364"/>
            <a:ext cx="850112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Планируемые результаты и продукты проекта:</a:t>
            </a:r>
            <a:endParaRPr lang="ru-RU" sz="2000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Выставка детских рисунков </a:t>
            </a:r>
            <a:r>
              <a:rPr lang="ru-RU" sz="20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i="1" dirty="0" smtClean="0">
                <a:solidFill>
                  <a:schemeClr val="accent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День защитников Отечества</a:t>
            </a:r>
            <a:r>
              <a:rPr lang="ru-RU" sz="20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Выставка  презентаций </a:t>
            </a:r>
            <a:r>
              <a:rPr lang="ru-RU" sz="20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«Мой папа в армии служил»</a:t>
            </a:r>
            <a:r>
              <a:rPr lang="ru-RU" sz="2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Ребенок гордится своей Родиной и малой Родиной;</a:t>
            </a:r>
          </a:p>
          <a:p>
            <a:r>
              <a:rPr lang="ru-RU" sz="2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У ребенка сформированы представления о значении государственного праздника </a:t>
            </a:r>
            <a:r>
              <a:rPr lang="ru-RU" sz="20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«День защитника Отечества»</a:t>
            </a:r>
            <a:r>
              <a:rPr lang="ru-RU" sz="2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Углубленные представления ребенка о семье; о том, где служил папа, как важен для общества его долг перед Родиной.</a:t>
            </a:r>
          </a:p>
          <a:p>
            <a:r>
              <a:rPr lang="ru-RU" sz="2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Заинтересованность родителей в жизни группы.</a:t>
            </a:r>
          </a:p>
          <a:p>
            <a:r>
              <a:rPr lang="ru-RU" sz="2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Доверительные отношения воспитателей и родителей.</a:t>
            </a:r>
          </a:p>
          <a:p>
            <a:r>
              <a:rPr lang="ru-RU" sz="2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Развитие связной речи, умения составлять описательные рассказы по фотографии, опираясь на личный опыт и воспоминания.</a:t>
            </a:r>
          </a:p>
          <a:p>
            <a:r>
              <a:rPr lang="ru-RU" sz="2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Развитие детского творчества в разных видах деятельности </a:t>
            </a:r>
            <a:r>
              <a:rPr lang="ru-RU" sz="20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(рисование, аппликация)</a:t>
            </a:r>
            <a:r>
              <a:rPr lang="ru-RU" sz="2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Чтение наизусть стихотворений о празднике День защитника Отечества, о папе.</a:t>
            </a:r>
            <a:endParaRPr lang="ru-RU" sz="20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29982" y="274638"/>
            <a:ext cx="71438" cy="115409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357165"/>
            <a:ext cx="9001156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pPr algn="ctr"/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Реализация проекта: </a:t>
            </a:r>
          </a:p>
          <a:p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Познавательные беседы:</a:t>
            </a:r>
            <a:endParaRPr lang="ru-RU" sz="20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indent="-342900">
              <a:spcAft>
                <a:spcPts val="0"/>
              </a:spcAft>
              <a:buFont typeface="Wingdings"/>
              <a:buChar char=""/>
            </a:pP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/>
                <a:cs typeface="Times New Roman" pitchFamily="18" charset="0"/>
              </a:rPr>
              <a:t>история праздника «Дня защитника Отечества», «Символика Российской армии», «Богатырская Русь», «Рода войск Российской армии», «Слава Армии родной в день её рождения»!</a:t>
            </a:r>
          </a:p>
          <a:p>
            <a:pPr algn="just"/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НОД. Речевое развитие </a:t>
            </a:r>
            <a:r>
              <a:rPr lang="ru-RU" sz="20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«Составление описательного рассказа «Мой папа»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algn="just"/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Познавательное развитие </a:t>
            </a:r>
            <a:r>
              <a:rPr lang="ru-RU" sz="20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«Праздник защитников Родины»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Изобразительная деятельность: рисование </a:t>
            </a:r>
            <a:r>
              <a:rPr lang="ru-RU" sz="20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«День защитника Отечества»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, аппликация </a:t>
            </a:r>
            <a:r>
              <a:rPr lang="ru-RU" sz="20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«Открытка для папы»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Организованная деятельность в режимные моменты.</a:t>
            </a:r>
          </a:p>
          <a:p>
            <a:pPr algn="just"/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Заучивание стихотворений про папу ко дню Защитников Отчества;</a:t>
            </a:r>
          </a:p>
          <a:p>
            <a:pPr algn="just"/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Дидактические игры </a:t>
            </a:r>
            <a:r>
              <a:rPr lang="ru-RU" sz="20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«Кто больше назовет военные профессии»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0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«Угадай своего папу по описанию»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,  </a:t>
            </a:r>
            <a:r>
              <a:rPr lang="ru-RU" sz="20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«Четвертый лишний»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Рассматривание энциклопедии: « Военная техника».</a:t>
            </a:r>
          </a:p>
          <a:p>
            <a:pPr algn="just"/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Сюжетно-ролевые игры: </a:t>
            </a:r>
            <a:r>
              <a:rPr lang="ru-RU" sz="20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«Пограничники»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0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«Лётчики»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0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«Военный парад»;</a:t>
            </a:r>
            <a:endParaRPr lang="ru-RU" sz="20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Подвижные игры </a:t>
            </a:r>
            <a:r>
              <a:rPr lang="ru-RU" sz="20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«Самолёты»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0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«Самый меткий»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0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«Самый быстрый»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2214554"/>
            <a:ext cx="842968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Спортивное развлечение:  </a:t>
            </a:r>
            <a:r>
              <a:rPr lang="ru-RU" sz="24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«День защитника Отечества»!</a:t>
            </a:r>
          </a:p>
          <a:p>
            <a:pPr lvl="0" algn="just"/>
            <a:r>
              <a:rPr lang="ru-RU" sz="24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Экскурсия на аэродром в честь празднования «Дня защитника Отечества».</a:t>
            </a:r>
            <a:endParaRPr lang="ru-RU" sz="24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Взаимодействие с родителями </a:t>
            </a:r>
            <a:r>
              <a:rPr lang="ru-RU" sz="24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(мамами)</a:t>
            </a: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 воспитанников:</a:t>
            </a:r>
          </a:p>
          <a:p>
            <a:pPr algn="just"/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Оформление тематических уголков, стендов в раздевалке по теме </a:t>
            </a:r>
            <a:r>
              <a:rPr lang="ru-RU" sz="24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«День защитников Отечества»</a:t>
            </a: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/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Индивидуальные консультации для мам воспитанников по вопросам оформления и содержания детской презентации на тему </a:t>
            </a:r>
            <a:r>
              <a:rPr lang="ru-RU" sz="24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«Мой папа в армии служил»</a:t>
            </a: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Изготовление презентации </a:t>
            </a:r>
            <a:r>
              <a:rPr lang="ru-RU" sz="24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«Мой папа в армии служил» (совместная творческая деятельность детей с мамами).</a:t>
            </a:r>
            <a:endParaRPr lang="ru-RU" sz="2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Users\сергей\Desktop\ФОТО ДЛЯ ОВ\DSC0599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928802"/>
            <a:ext cx="3286148" cy="2548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59" name="Picture 3" descr="C:\Users\сергей\Desktop\ФОТО ДЛЯ ОВ\DSC0599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00034" y="2000216"/>
            <a:ext cx="3571900" cy="47625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401080" cy="714356"/>
          </a:xfrm>
        </p:spPr>
        <p:txBody>
          <a:bodyPr/>
          <a:lstStyle/>
          <a:p>
            <a:pPr algn="l"/>
            <a:r>
              <a:rPr lang="ru-RU" sz="4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Формы работы с детьми:</a:t>
            </a:r>
            <a:endParaRPr lang="ru-RU" sz="40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Users\сергей\Desktop\ФОТО ДЛЯ ОВ\DSC06001.JPG"/>
          <p:cNvPicPr>
            <a:picLocks noChangeAspect="1" noChangeArrowheads="1"/>
          </p:cNvPicPr>
          <p:nvPr/>
        </p:nvPicPr>
        <p:blipFill>
          <a:blip r:embed="rId4" cstate="print"/>
          <a:srcRect l="5734" t="50544" r="2520"/>
          <a:stretch>
            <a:fillRect/>
          </a:stretch>
        </p:blipFill>
        <p:spPr bwMode="auto">
          <a:xfrm>
            <a:off x="4786314" y="4500571"/>
            <a:ext cx="3279925" cy="2357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иц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469</TotalTime>
  <Words>233</Words>
  <Application>Microsoft Office PowerPoint</Application>
  <PresentationFormat>Экран (4:3)</PresentationFormat>
  <Paragraphs>75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Times New Roman</vt:lpstr>
      <vt:lpstr>Wingdings</vt:lpstr>
      <vt:lpstr>лица</vt:lpstr>
      <vt:lpstr>Тема Office</vt:lpstr>
      <vt:lpstr> Очень папой я горжусь!                      Сурова Т.Н.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Формы работы с детьми:</vt:lpstr>
      <vt:lpstr>        Наше творчество: </vt:lpstr>
      <vt:lpstr>Наше творчество</vt:lpstr>
      <vt:lpstr>Экскурсия на аэродром</vt:lpstr>
      <vt:lpstr>Рассматривание иллюстраций  на военную тематику. </vt:lpstr>
      <vt:lpstr>Спортивные игры - соревнования.</vt:lpstr>
      <vt:lpstr>Презентация PowerPoint</vt:lpstr>
      <vt:lpstr>    Подарок для папы</vt:lpstr>
      <vt:lpstr>Мой папа в армии служил</vt:lpstr>
      <vt:lpstr>Мой папа в армии служил , за отличную службу орден получил!</vt:lpstr>
      <vt:lpstr>Презентация PowerPoint</vt:lpstr>
      <vt:lpstr>Мой Папа!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jul</dc:creator>
  <cp:lastModifiedBy>User</cp:lastModifiedBy>
  <cp:revision>57</cp:revision>
  <dcterms:created xsi:type="dcterms:W3CDTF">2016-05-11T09:30:30Z</dcterms:created>
  <dcterms:modified xsi:type="dcterms:W3CDTF">2024-08-22T09:08:29Z</dcterms:modified>
</cp:coreProperties>
</file>