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6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70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8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532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3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410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78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5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7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13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7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91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77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7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57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5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2A7943-0B62-4663-B0BC-FB13C80451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485F20-FB7F-4543-B9CA-2D0F9EF3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0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Ведение документации учителя-логопеда в ДОУ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108537"/>
            <a:ext cx="6815669" cy="8698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Учитель-логопед </a:t>
            </a:r>
          </a:p>
          <a:p>
            <a:pPr algn="r"/>
            <a:r>
              <a:rPr lang="ru-RU" dirty="0" smtClean="0"/>
              <a:t>Уфимцева А.С.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3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Групповая и индивидуальная работа с детьми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069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Тетради для домашних заданий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21166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Тетради взаимодействия с воспитателями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08" y="2995873"/>
            <a:ext cx="4423833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22" y="2379944"/>
            <a:ext cx="4968657" cy="37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Практика </a:t>
            </a:r>
            <a:r>
              <a:rPr lang="ru-RU" smtClean="0"/>
              <a:t>по заполнению </a:t>
            </a:r>
            <a:r>
              <a:rPr lang="ru-RU" dirty="0" smtClean="0"/>
              <a:t>речевой карты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80" y="1941534"/>
            <a:ext cx="4759890" cy="4233798"/>
          </a:xfrm>
        </p:spPr>
      </p:pic>
    </p:spTree>
    <p:extLst>
      <p:ext uri="{BB962C8B-B14F-4D97-AF65-F5344CB8AC3E}">
        <p14:creationId xmlns:p14="http://schemas.microsoft.com/office/powerpoint/2010/main" val="350825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28924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выходе на работу вы должны ознакомиться: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51487" y="1585431"/>
            <a:ext cx="3784643" cy="5473873"/>
          </a:xfrm>
        </p:spPr>
      </p:pic>
    </p:spTree>
    <p:extLst>
      <p:ext uri="{BB962C8B-B14F-4D97-AF65-F5344CB8AC3E}">
        <p14:creationId xmlns:p14="http://schemas.microsoft.com/office/powerpoint/2010/main" val="25664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Важные  документы:</a:t>
            </a:r>
            <a:br>
              <a:rPr lang="ru-RU" sz="2000" dirty="0" smtClean="0"/>
            </a:br>
            <a:r>
              <a:rPr lang="ru-RU" sz="2000" dirty="0" smtClean="0"/>
              <a:t>1. Штатное расписание</a:t>
            </a:r>
            <a:br>
              <a:rPr lang="ru-RU" sz="2000" dirty="0" smtClean="0"/>
            </a:br>
            <a:r>
              <a:rPr lang="ru-RU" sz="2000" dirty="0" smtClean="0"/>
              <a:t>2. Списки детей к штатному расписанию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22887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3</a:t>
            </a:r>
            <a:r>
              <a:rPr lang="ru-RU" sz="1800" dirty="0" smtClean="0"/>
              <a:t>.Циклограмма рабочего времени </a:t>
            </a:r>
            <a:br>
              <a:rPr lang="ru-RU" sz="1800" dirty="0" smtClean="0"/>
            </a:br>
            <a:r>
              <a:rPr lang="ru-RU" sz="1800" dirty="0" smtClean="0"/>
              <a:t>4.График рабочего времени</a:t>
            </a:r>
            <a:br>
              <a:rPr lang="ru-RU" sz="1800" dirty="0" smtClean="0"/>
            </a:br>
            <a:r>
              <a:rPr lang="ru-RU" sz="1800" dirty="0"/>
              <a:t>5</a:t>
            </a:r>
            <a:r>
              <a:rPr lang="ru-RU" sz="1800" dirty="0" smtClean="0"/>
              <a:t>.Сетка занятий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27267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Основные документы: (ежедневно заполняем, кроме обследования)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40609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Заполняем согласно плану по самообразованию, либо по запросу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66" y="2417523"/>
            <a:ext cx="4809994" cy="3807913"/>
          </a:xfrm>
        </p:spPr>
      </p:pic>
    </p:spTree>
    <p:extLst>
      <p:ext uri="{BB962C8B-B14F-4D97-AF65-F5344CB8AC3E}">
        <p14:creationId xmlns:p14="http://schemas.microsoft.com/office/powerpoint/2010/main" val="359954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Календарно-тематическое планирование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97" y="2557463"/>
            <a:ext cx="2488406" cy="3317875"/>
          </a:xfrm>
        </p:spPr>
      </p:pic>
    </p:spTree>
    <p:extLst>
      <p:ext uri="{BB962C8B-B14F-4D97-AF65-F5344CB8AC3E}">
        <p14:creationId xmlns:p14="http://schemas.microsoft.com/office/powerpoint/2010/main" val="18814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39244"/>
            <a:ext cx="9601196" cy="1615857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Папка на каждого ребенка:</a:t>
            </a:r>
            <a:br>
              <a:rPr lang="ru-RU" sz="1800" dirty="0" smtClean="0"/>
            </a:br>
            <a:r>
              <a:rPr lang="ru-RU" sz="2000" dirty="0" smtClean="0"/>
              <a:t>1.Заключение</a:t>
            </a:r>
            <a:br>
              <a:rPr lang="ru-RU" sz="2000" dirty="0" smtClean="0"/>
            </a:br>
            <a:r>
              <a:rPr lang="ru-RU" sz="2000" dirty="0" smtClean="0"/>
              <a:t>2.Речевая карта</a:t>
            </a:r>
            <a:br>
              <a:rPr lang="ru-RU" sz="2000" dirty="0" smtClean="0"/>
            </a:br>
            <a:r>
              <a:rPr lang="ru-RU" sz="2000" dirty="0" smtClean="0"/>
              <a:t>3.Индивидуально-перспективный план</a:t>
            </a:r>
            <a:br>
              <a:rPr lang="ru-RU" sz="2000" dirty="0" smtClean="0"/>
            </a:br>
            <a:r>
              <a:rPr lang="ru-RU" sz="2000" dirty="0" smtClean="0"/>
              <a:t>4.дневник наблюдения</a:t>
            </a:r>
            <a:br>
              <a:rPr lang="ru-RU" sz="2000" dirty="0" smtClean="0"/>
            </a:br>
            <a:r>
              <a:rPr lang="ru-RU" sz="2000" dirty="0" smtClean="0"/>
              <a:t>5.АОП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21771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Журналы (заполняем ежедневно)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7076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245</TotalTime>
  <Words>77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Garamond</vt:lpstr>
      <vt:lpstr>Натуральные материалы</vt:lpstr>
      <vt:lpstr>Ведение документации учителя-логопеда в ДОУ</vt:lpstr>
      <vt:lpstr>При выходе на работу вы должны ознакомиться:</vt:lpstr>
      <vt:lpstr>Важные  документы: 1. Штатное расписание 2. Списки детей к штатному расписанию</vt:lpstr>
      <vt:lpstr>3.Циклограмма рабочего времени  4.График рабочего времени 5.Сетка занятий</vt:lpstr>
      <vt:lpstr>Основные документы: (ежедневно заполняем, кроме обследования) </vt:lpstr>
      <vt:lpstr>Заполняем согласно плану по самообразованию, либо по запросу</vt:lpstr>
      <vt:lpstr>Календарно-тематическое планирование</vt:lpstr>
      <vt:lpstr>Папка на каждого ребенка: 1.Заключение 2.Речевая карта 3.Индивидуально-перспективный план 4.дневник наблюдения 5.АОП</vt:lpstr>
      <vt:lpstr>Журналы (заполняем ежедневно)</vt:lpstr>
      <vt:lpstr>Групповая и индивидуальная работа с детьми</vt:lpstr>
      <vt:lpstr>Тетради для домашних заданий</vt:lpstr>
      <vt:lpstr>Тетради взаимодействия с воспитателями</vt:lpstr>
      <vt:lpstr>Практика по заполнению речевой карты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Ведение документации учителя-логопеда в ДОУ</dc:title>
  <dc:creator>User</dc:creator>
  <cp:lastModifiedBy>User</cp:lastModifiedBy>
  <cp:revision>10</cp:revision>
  <dcterms:created xsi:type="dcterms:W3CDTF">2024-09-17T11:36:37Z</dcterms:created>
  <dcterms:modified xsi:type="dcterms:W3CDTF">2024-09-27T11:07:40Z</dcterms:modified>
</cp:coreProperties>
</file>